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40" r:id="rId2"/>
  </p:sldMasterIdLst>
  <p:notesMasterIdLst>
    <p:notesMasterId r:id="rId9"/>
  </p:notesMasterIdLst>
  <p:handoutMasterIdLst>
    <p:handoutMasterId r:id="rId10"/>
  </p:handoutMasterIdLst>
  <p:sldIdLst>
    <p:sldId id="257" r:id="rId3"/>
    <p:sldId id="263" r:id="rId4"/>
    <p:sldId id="264" r:id="rId5"/>
    <p:sldId id="265" r:id="rId6"/>
    <p:sldId id="261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4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AE58BD-BF75-420B-A52F-24E526D0D66F}" type="doc">
      <dgm:prSet loTypeId="urn:microsoft.com/office/officeart/2005/8/layout/hList7" loCatId="picture" qsTypeId="urn:microsoft.com/office/officeart/2005/8/quickstyle/simple4" qsCatId="simple" csTypeId="urn:microsoft.com/office/officeart/2005/8/colors/colorful1" csCatId="colorful" phldr="1"/>
      <dgm:spPr/>
    </dgm:pt>
    <dgm:pt modelId="{EB45B355-3F9F-40A6-A60D-230199205A4C}">
      <dgm:prSet phldrT="[Text]" custT="1"/>
      <dgm:spPr>
        <a:solidFill>
          <a:srgbClr val="92D050"/>
        </a:solidFill>
      </dgm:spPr>
      <dgm:t>
        <a:bodyPr/>
        <a:lstStyle/>
        <a:p>
          <a:endParaRPr lang="en-US" sz="3600" b="1" dirty="0" smtClean="0"/>
        </a:p>
        <a:p>
          <a:r>
            <a:rPr lang="en-US" sz="3600" b="1" dirty="0" smtClean="0"/>
            <a:t>Liberate</a:t>
          </a:r>
          <a:endParaRPr lang="en-US" sz="3600" b="1" dirty="0"/>
        </a:p>
      </dgm:t>
      <dgm:extLst>
        <a:ext uri="{E40237B7-FDA0-4F09-8148-C483321AD2D9}">
          <dgm14:cNvPr xmlns:dgm14="http://schemas.microsoft.com/office/drawing/2010/diagram" id="0" name="" descr="Continuous Picture List" title="SmartArt"/>
        </a:ext>
      </dgm:extLst>
    </dgm:pt>
    <dgm:pt modelId="{954BAF29-B2C1-4B94-B7DB-98E499C9C523}" type="parTrans" cxnId="{FB13076C-5650-49B5-BC65-725E4DA53253}">
      <dgm:prSet/>
      <dgm:spPr/>
      <dgm:t>
        <a:bodyPr/>
        <a:lstStyle/>
        <a:p>
          <a:endParaRPr lang="en-US"/>
        </a:p>
      </dgm:t>
    </dgm:pt>
    <dgm:pt modelId="{7384D436-64F4-4296-969B-28FBC0B2FF1C}" type="sibTrans" cxnId="{FB13076C-5650-49B5-BC65-725E4DA53253}">
      <dgm:prSet/>
      <dgm:spPr/>
      <dgm:t>
        <a:bodyPr/>
        <a:lstStyle/>
        <a:p>
          <a:endParaRPr lang="en-US"/>
        </a:p>
      </dgm:t>
    </dgm:pt>
    <dgm:pt modelId="{45DA039F-DE64-4380-95FC-A2A90DAC071E}">
      <dgm:prSet phldrT="[Text]" custT="1"/>
      <dgm:spPr>
        <a:solidFill>
          <a:srgbClr val="00B0F0"/>
        </a:solidFill>
      </dgm:spPr>
      <dgm:t>
        <a:bodyPr/>
        <a:lstStyle/>
        <a:p>
          <a:endParaRPr lang="en-US" sz="2600" dirty="0" smtClean="0"/>
        </a:p>
        <a:p>
          <a:endParaRPr lang="en-US" sz="3600" b="1" dirty="0" smtClean="0"/>
        </a:p>
        <a:p>
          <a:r>
            <a:rPr lang="en-US" sz="3600" b="1" dirty="0" smtClean="0"/>
            <a:t>Inspire </a:t>
          </a:r>
          <a:endParaRPr lang="en-US" sz="3600" b="1" dirty="0"/>
        </a:p>
      </dgm:t>
    </dgm:pt>
    <dgm:pt modelId="{DC346811-6E6F-4CDA-AE8B-678E3F09AFEA}" type="parTrans" cxnId="{348E3351-276D-49CA-B89B-C0262DFEE1ED}">
      <dgm:prSet/>
      <dgm:spPr/>
      <dgm:t>
        <a:bodyPr/>
        <a:lstStyle/>
        <a:p>
          <a:endParaRPr lang="en-US"/>
        </a:p>
      </dgm:t>
    </dgm:pt>
    <dgm:pt modelId="{A678A0E9-E7A5-4DB8-B0B0-D78685560D95}" type="sibTrans" cxnId="{348E3351-276D-49CA-B89B-C0262DFEE1ED}">
      <dgm:prSet/>
      <dgm:spPr/>
      <dgm:t>
        <a:bodyPr/>
        <a:lstStyle/>
        <a:p>
          <a:endParaRPr lang="en-US"/>
        </a:p>
      </dgm:t>
    </dgm:pt>
    <dgm:pt modelId="{A4F94BB9-BAD7-4A68-A532-4FF9EE4AC0E2}">
      <dgm:prSet phldrT="[Text]"/>
      <dgm:spPr>
        <a:solidFill>
          <a:srgbClr val="00B0F0"/>
        </a:solidFill>
      </dgm:spPr>
      <dgm:t>
        <a:bodyPr/>
        <a:lstStyle/>
        <a:p>
          <a:endParaRPr lang="en-US" sz="2000" dirty="0"/>
        </a:p>
      </dgm:t>
    </dgm:pt>
    <dgm:pt modelId="{B43BB7AD-7830-43C3-A409-AA1D152A9C99}" type="parTrans" cxnId="{21F7DAB3-7052-4AFC-AFB1-9370358A8DA6}">
      <dgm:prSet/>
      <dgm:spPr/>
      <dgm:t>
        <a:bodyPr/>
        <a:lstStyle/>
        <a:p>
          <a:endParaRPr lang="en-US"/>
        </a:p>
      </dgm:t>
    </dgm:pt>
    <dgm:pt modelId="{A8BC2AD4-F4CE-436B-A4CE-703E1CA95650}" type="sibTrans" cxnId="{21F7DAB3-7052-4AFC-AFB1-9370358A8DA6}">
      <dgm:prSet/>
      <dgm:spPr/>
      <dgm:t>
        <a:bodyPr/>
        <a:lstStyle/>
        <a:p>
          <a:endParaRPr lang="en-US"/>
        </a:p>
      </dgm:t>
    </dgm:pt>
    <dgm:pt modelId="{3118A317-60D0-41A4-B2CC-B5D8017C791E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2600" dirty="0" smtClean="0"/>
        </a:p>
        <a:p>
          <a:r>
            <a:rPr lang="en-US" sz="3600" b="1" dirty="0" smtClean="0"/>
            <a:t>Facilitate </a:t>
          </a:r>
          <a:endParaRPr lang="en-US" sz="3600" b="1" dirty="0"/>
        </a:p>
      </dgm:t>
      <dgm:extLst>
        <a:ext uri="{E40237B7-FDA0-4F09-8148-C483321AD2D9}">
          <dgm14:cNvPr xmlns:dgm14="http://schemas.microsoft.com/office/drawing/2010/diagram" id="0" name="" title="Sma"/>
        </a:ext>
      </dgm:extLst>
    </dgm:pt>
    <dgm:pt modelId="{3F8F5809-48F8-44B9-BCB7-AE5DD5B0B62B}" type="parTrans" cxnId="{463787E1-FAF6-4E61-8A53-F38513C5611F}">
      <dgm:prSet/>
      <dgm:spPr/>
      <dgm:t>
        <a:bodyPr/>
        <a:lstStyle/>
        <a:p>
          <a:endParaRPr lang="en-US"/>
        </a:p>
      </dgm:t>
    </dgm:pt>
    <dgm:pt modelId="{E7B17F68-7FE7-4110-894E-92BF38DFD7CD}" type="sibTrans" cxnId="{463787E1-FAF6-4E61-8A53-F38513C5611F}">
      <dgm:prSet/>
      <dgm:spPr/>
      <dgm:t>
        <a:bodyPr/>
        <a:lstStyle/>
        <a:p>
          <a:endParaRPr lang="en-US"/>
        </a:p>
      </dgm:t>
    </dgm:pt>
    <dgm:pt modelId="{A9169681-0A54-4CD7-AABD-86F648B30274}">
      <dgm:prSet phldrT="[Text]" custT="1"/>
      <dgm:spPr>
        <a:solidFill>
          <a:schemeClr val="tx1">
            <a:lumMod val="50000"/>
          </a:schemeClr>
        </a:solidFill>
        <a:ln>
          <a:solidFill>
            <a:srgbClr val="92D050"/>
          </a:solidFill>
        </a:ln>
      </dgm:spPr>
      <dgm:t>
        <a:bodyPr/>
        <a:lstStyle/>
        <a:p>
          <a:endParaRPr lang="en-US" sz="2600" dirty="0" smtClean="0">
            <a:solidFill>
              <a:srgbClr val="92D050"/>
            </a:solidFill>
          </a:endParaRPr>
        </a:p>
        <a:p>
          <a:endParaRPr lang="en-US" sz="3600" b="1" dirty="0" smtClean="0"/>
        </a:p>
        <a:p>
          <a:r>
            <a:rPr lang="en-US" sz="3600" b="1" dirty="0" smtClean="0"/>
            <a:t>Empower</a:t>
          </a:r>
          <a:endParaRPr lang="en-US" sz="3600" b="1" dirty="0"/>
        </a:p>
      </dgm:t>
    </dgm:pt>
    <dgm:pt modelId="{A8C519D5-3D19-46B8-A032-0629A7E06319}" type="parTrans" cxnId="{1E7FCE68-8C62-4593-A124-5AD079D108D7}">
      <dgm:prSet/>
      <dgm:spPr/>
      <dgm:t>
        <a:bodyPr/>
        <a:lstStyle/>
        <a:p>
          <a:endParaRPr lang="en-US"/>
        </a:p>
      </dgm:t>
    </dgm:pt>
    <dgm:pt modelId="{D98B41B2-9A3F-4C9F-8B26-B13ADDF89ED1}" type="sibTrans" cxnId="{1E7FCE68-8C62-4593-A124-5AD079D108D7}">
      <dgm:prSet/>
      <dgm:spPr/>
      <dgm:t>
        <a:bodyPr/>
        <a:lstStyle/>
        <a:p>
          <a:endParaRPr lang="en-US"/>
        </a:p>
      </dgm:t>
    </dgm:pt>
    <dgm:pt modelId="{C3F419DB-BC8E-46C9-AA7D-177C8850E015}" type="pres">
      <dgm:prSet presAssocID="{F2AE58BD-BF75-420B-A52F-24E526D0D66F}" presName="Name0" presStyleCnt="0">
        <dgm:presLayoutVars>
          <dgm:dir/>
          <dgm:resizeHandles val="exact"/>
        </dgm:presLayoutVars>
      </dgm:prSet>
      <dgm:spPr/>
    </dgm:pt>
    <dgm:pt modelId="{4C873829-2C97-4B06-B237-A84F31812EC3}" type="pres">
      <dgm:prSet presAssocID="{F2AE58BD-BF75-420B-A52F-24E526D0D66F}" presName="fgShape" presStyleLbl="fgShp" presStyleIdx="0" presStyleCnt="1" custFlipVert="1" custFlipHor="1" custScaleX="611" custScaleY="80407" custLinFactY="-164616" custLinFactNeighborX="-38563" custLinFactNeighborY="-200000"/>
      <dgm:spPr/>
      <dgm:t>
        <a:bodyPr/>
        <a:lstStyle/>
        <a:p>
          <a:endParaRPr lang="en-US"/>
        </a:p>
      </dgm:t>
    </dgm:pt>
    <dgm:pt modelId="{2CAC6079-C8B8-4115-B0F0-29F6F727419E}" type="pres">
      <dgm:prSet presAssocID="{F2AE58BD-BF75-420B-A52F-24E526D0D66F}" presName="linComp" presStyleCnt="0"/>
      <dgm:spPr/>
    </dgm:pt>
    <dgm:pt modelId="{A4ECF56B-FF9D-454C-AAA3-F4196FF27654}" type="pres">
      <dgm:prSet presAssocID="{EB45B355-3F9F-40A6-A60D-230199205A4C}" presName="compNode" presStyleCnt="0"/>
      <dgm:spPr/>
    </dgm:pt>
    <dgm:pt modelId="{0271F155-7049-4235-A75E-D93389CE3A32}" type="pres">
      <dgm:prSet presAssocID="{EB45B355-3F9F-40A6-A60D-230199205A4C}" presName="bkgdShape" presStyleLbl="node1" presStyleIdx="0" presStyleCnt="4" custLinFactNeighborX="9096" custLinFactNeighborY="-1056"/>
      <dgm:spPr/>
      <dgm:t>
        <a:bodyPr/>
        <a:lstStyle/>
        <a:p>
          <a:endParaRPr lang="en-US"/>
        </a:p>
      </dgm:t>
    </dgm:pt>
    <dgm:pt modelId="{FDCB611A-EB9B-4EC0-B59F-C3DF4F51BC08}" type="pres">
      <dgm:prSet presAssocID="{EB45B355-3F9F-40A6-A60D-230199205A4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EC7CF-F8FD-4E2A-8C17-EFD84A604522}" type="pres">
      <dgm:prSet presAssocID="{EB45B355-3F9F-40A6-A60D-230199205A4C}" presName="invisiNode" presStyleLbl="node1" presStyleIdx="0" presStyleCnt="4"/>
      <dgm:spPr/>
    </dgm:pt>
    <dgm:pt modelId="{99CBFD70-023E-417B-8FC0-93B8FBA3B2BE}" type="pres">
      <dgm:prSet presAssocID="{EB45B355-3F9F-40A6-A60D-230199205A4C}" presName="imagNode" presStyleLbl="fgImgPlace1" presStyleIdx="0" presStyleCnt="4" custScaleX="133778" custScaleY="148720" custLinFactNeighborX="14630" custLinFactNeighborY="1566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  <dgm:extLst/>
    </dgm:pt>
    <dgm:pt modelId="{72FD5D10-58D6-47AA-83D1-8527E50BA7C9}" type="pres">
      <dgm:prSet presAssocID="{7384D436-64F4-4296-969B-28FBC0B2FF1C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753C9DD-D998-4339-A46F-E99A43C2B039}" type="pres">
      <dgm:prSet presAssocID="{45DA039F-DE64-4380-95FC-A2A90DAC071E}" presName="compNode" presStyleCnt="0"/>
      <dgm:spPr/>
    </dgm:pt>
    <dgm:pt modelId="{A36C4B19-1726-4D39-B264-D4D833FE7248}" type="pres">
      <dgm:prSet presAssocID="{45DA039F-DE64-4380-95FC-A2A90DAC071E}" presName="bkgdShape" presStyleLbl="node1" presStyleIdx="1" presStyleCnt="4" custLinFactNeighborX="6140"/>
      <dgm:spPr/>
      <dgm:t>
        <a:bodyPr/>
        <a:lstStyle/>
        <a:p>
          <a:endParaRPr lang="en-US"/>
        </a:p>
      </dgm:t>
    </dgm:pt>
    <dgm:pt modelId="{4DFFACD3-8132-42D6-A898-F90ECFF87F67}" type="pres">
      <dgm:prSet presAssocID="{45DA039F-DE64-4380-95FC-A2A90DAC071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76DAE8-C391-472A-8A0B-8944FE464962}" type="pres">
      <dgm:prSet presAssocID="{45DA039F-DE64-4380-95FC-A2A90DAC071E}" presName="invisiNode" presStyleLbl="node1" presStyleIdx="1" presStyleCnt="4"/>
      <dgm:spPr/>
    </dgm:pt>
    <dgm:pt modelId="{727D3A9B-A795-423C-B7A7-1BB6E5658D0C}" type="pres">
      <dgm:prSet presAssocID="{45DA039F-DE64-4380-95FC-A2A90DAC071E}" presName="imagNode" presStyleLbl="fgImgPlace1" presStyleIdx="1" presStyleCnt="4" custScaleX="136806" custScaleY="140483" custLinFactNeighborX="8826" custLinFactNeighborY="28438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en-US"/>
        </a:p>
      </dgm:t>
      <dgm:extLst/>
    </dgm:pt>
    <dgm:pt modelId="{9D9CAD32-4AF0-4207-BBC4-36560EEB71F3}" type="pres">
      <dgm:prSet presAssocID="{A678A0E9-E7A5-4DB8-B0B0-D78685560D9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75505A2F-9BA6-4363-8836-148F51C0377B}" type="pres">
      <dgm:prSet presAssocID="{3118A317-60D0-41A4-B2CC-B5D8017C791E}" presName="compNode" presStyleCnt="0"/>
      <dgm:spPr/>
    </dgm:pt>
    <dgm:pt modelId="{D01AE7B9-A41C-42D1-9643-5F9A35A24546}" type="pres">
      <dgm:prSet presAssocID="{3118A317-60D0-41A4-B2CC-B5D8017C791E}" presName="bkgdShape" presStyleLbl="node1" presStyleIdx="2" presStyleCnt="4" custLinFactNeighborX="4133"/>
      <dgm:spPr/>
      <dgm:t>
        <a:bodyPr/>
        <a:lstStyle/>
        <a:p>
          <a:endParaRPr lang="en-US"/>
        </a:p>
      </dgm:t>
    </dgm:pt>
    <dgm:pt modelId="{DB545290-BA99-4309-873D-82E975F9BA0B}" type="pres">
      <dgm:prSet presAssocID="{3118A317-60D0-41A4-B2CC-B5D8017C791E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7A1AF9-C249-495E-9F6B-1F1257700C79}" type="pres">
      <dgm:prSet presAssocID="{3118A317-60D0-41A4-B2CC-B5D8017C791E}" presName="invisiNode" presStyleLbl="node1" presStyleIdx="2" presStyleCnt="4"/>
      <dgm:spPr/>
    </dgm:pt>
    <dgm:pt modelId="{C5A5A305-2A95-4EC8-8803-E80EEA87BCB7}" type="pres">
      <dgm:prSet presAssocID="{3118A317-60D0-41A4-B2CC-B5D8017C791E}" presName="imagNode" presStyleLbl="fgImgPlace1" presStyleIdx="2" presStyleCnt="4" custScaleX="131407" custScaleY="132132" custLinFactNeighborX="2942" custLinFactNeighborY="21574"/>
      <dgm:spPr>
        <a:blipFill rotWithShape="1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  <dgm:extLst/>
    </dgm:pt>
    <dgm:pt modelId="{B16C01C6-9916-4AAA-8170-52FDA7A03B9F}" type="pres">
      <dgm:prSet presAssocID="{E7B17F68-7FE7-4110-894E-92BF38DFD7C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A4CD541-82E1-4263-9F94-6E262A2680B6}" type="pres">
      <dgm:prSet presAssocID="{A9169681-0A54-4CD7-AABD-86F648B30274}" presName="compNode" presStyleCnt="0"/>
      <dgm:spPr/>
    </dgm:pt>
    <dgm:pt modelId="{C3B6A143-D2E6-4F14-930F-98D097330B45}" type="pres">
      <dgm:prSet presAssocID="{A9169681-0A54-4CD7-AABD-86F648B30274}" presName="bkgdShape" presStyleLbl="node1" presStyleIdx="3" presStyleCnt="4" custScaleX="98313" custLinFactNeighborX="295" custLinFactNeighborY="-742"/>
      <dgm:spPr/>
      <dgm:t>
        <a:bodyPr/>
        <a:lstStyle/>
        <a:p>
          <a:endParaRPr lang="en-US"/>
        </a:p>
      </dgm:t>
    </dgm:pt>
    <dgm:pt modelId="{27E8D0BE-9FE1-4064-8064-96ED5B9A05CC}" type="pres">
      <dgm:prSet presAssocID="{A9169681-0A54-4CD7-AABD-86F648B30274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C3509F-A169-46C3-9BCA-AB382522ED5E}" type="pres">
      <dgm:prSet presAssocID="{A9169681-0A54-4CD7-AABD-86F648B30274}" presName="invisiNode" presStyleLbl="node1" presStyleIdx="3" presStyleCnt="4"/>
      <dgm:spPr/>
    </dgm:pt>
    <dgm:pt modelId="{889C8930-6E94-49B1-B790-7176F8E99005}" type="pres">
      <dgm:prSet presAssocID="{A9169681-0A54-4CD7-AABD-86F648B30274}" presName="imagNode" presStyleLbl="fgImgPlace1" presStyleIdx="3" presStyleCnt="4" custScaleX="130918" custScaleY="142177" custLinFactNeighborX="-2942" custLinFactNeighborY="29419"/>
      <dgm:spPr>
        <a:blipFill rotWithShape="1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  <dgm:extLst/>
    </dgm:pt>
  </dgm:ptLst>
  <dgm:cxnLst>
    <dgm:cxn modelId="{463787E1-FAF6-4E61-8A53-F38513C5611F}" srcId="{F2AE58BD-BF75-420B-A52F-24E526D0D66F}" destId="{3118A317-60D0-41A4-B2CC-B5D8017C791E}" srcOrd="2" destOrd="0" parTransId="{3F8F5809-48F8-44B9-BCB7-AE5DD5B0B62B}" sibTransId="{E7B17F68-7FE7-4110-894E-92BF38DFD7CD}"/>
    <dgm:cxn modelId="{348E3351-276D-49CA-B89B-C0262DFEE1ED}" srcId="{F2AE58BD-BF75-420B-A52F-24E526D0D66F}" destId="{45DA039F-DE64-4380-95FC-A2A90DAC071E}" srcOrd="1" destOrd="0" parTransId="{DC346811-6E6F-4CDA-AE8B-678E3F09AFEA}" sibTransId="{A678A0E9-E7A5-4DB8-B0B0-D78685560D95}"/>
    <dgm:cxn modelId="{E90E9604-EB3C-4D0F-984C-92101647C003}" type="presOf" srcId="{EB45B355-3F9F-40A6-A60D-230199205A4C}" destId="{FDCB611A-EB9B-4EC0-B59F-C3DF4F51BC08}" srcOrd="1" destOrd="0" presId="urn:microsoft.com/office/officeart/2005/8/layout/hList7"/>
    <dgm:cxn modelId="{1E7FCE68-8C62-4593-A124-5AD079D108D7}" srcId="{F2AE58BD-BF75-420B-A52F-24E526D0D66F}" destId="{A9169681-0A54-4CD7-AABD-86F648B30274}" srcOrd="3" destOrd="0" parTransId="{A8C519D5-3D19-46B8-A032-0629A7E06319}" sibTransId="{D98B41B2-9A3F-4C9F-8B26-B13ADDF89ED1}"/>
    <dgm:cxn modelId="{BB3C2F97-7D2D-4AF4-8473-2D684D1C2B58}" type="presOf" srcId="{A4F94BB9-BAD7-4A68-A532-4FF9EE4AC0E2}" destId="{4DFFACD3-8132-42D6-A898-F90ECFF87F67}" srcOrd="1" destOrd="1" presId="urn:microsoft.com/office/officeart/2005/8/layout/hList7"/>
    <dgm:cxn modelId="{C2241F91-C217-4C90-B92A-12C51203C75B}" type="presOf" srcId="{EB45B355-3F9F-40A6-A60D-230199205A4C}" destId="{0271F155-7049-4235-A75E-D93389CE3A32}" srcOrd="0" destOrd="0" presId="urn:microsoft.com/office/officeart/2005/8/layout/hList7"/>
    <dgm:cxn modelId="{7E248310-4A9D-4D85-8DCD-1F761E178295}" type="presOf" srcId="{A9169681-0A54-4CD7-AABD-86F648B30274}" destId="{C3B6A143-D2E6-4F14-930F-98D097330B45}" srcOrd="0" destOrd="0" presId="urn:microsoft.com/office/officeart/2005/8/layout/hList7"/>
    <dgm:cxn modelId="{06DCEDFD-F361-4D02-BE0E-E3B7074E222D}" type="presOf" srcId="{45DA039F-DE64-4380-95FC-A2A90DAC071E}" destId="{4DFFACD3-8132-42D6-A898-F90ECFF87F67}" srcOrd="1" destOrd="0" presId="urn:microsoft.com/office/officeart/2005/8/layout/hList7"/>
    <dgm:cxn modelId="{FB13076C-5650-49B5-BC65-725E4DA53253}" srcId="{F2AE58BD-BF75-420B-A52F-24E526D0D66F}" destId="{EB45B355-3F9F-40A6-A60D-230199205A4C}" srcOrd="0" destOrd="0" parTransId="{954BAF29-B2C1-4B94-B7DB-98E499C9C523}" sibTransId="{7384D436-64F4-4296-969B-28FBC0B2FF1C}"/>
    <dgm:cxn modelId="{E7B8AE64-2D1E-4AEC-A444-FC3441B0744F}" type="presOf" srcId="{7384D436-64F4-4296-969B-28FBC0B2FF1C}" destId="{72FD5D10-58D6-47AA-83D1-8527E50BA7C9}" srcOrd="0" destOrd="0" presId="urn:microsoft.com/office/officeart/2005/8/layout/hList7"/>
    <dgm:cxn modelId="{873CB1DE-CC04-4319-9CAD-4B676D6449FF}" type="presOf" srcId="{A9169681-0A54-4CD7-AABD-86F648B30274}" destId="{27E8D0BE-9FE1-4064-8064-96ED5B9A05CC}" srcOrd="1" destOrd="0" presId="urn:microsoft.com/office/officeart/2005/8/layout/hList7"/>
    <dgm:cxn modelId="{31E4C8C7-43A7-4BEE-9904-9ED36B8FCE03}" type="presOf" srcId="{3118A317-60D0-41A4-B2CC-B5D8017C791E}" destId="{DB545290-BA99-4309-873D-82E975F9BA0B}" srcOrd="1" destOrd="0" presId="urn:microsoft.com/office/officeart/2005/8/layout/hList7"/>
    <dgm:cxn modelId="{E70C545F-6685-4BC1-9FFF-533A7CD790BB}" type="presOf" srcId="{A678A0E9-E7A5-4DB8-B0B0-D78685560D95}" destId="{9D9CAD32-4AF0-4207-BBC4-36560EEB71F3}" srcOrd="0" destOrd="0" presId="urn:microsoft.com/office/officeart/2005/8/layout/hList7"/>
    <dgm:cxn modelId="{20E4BFB0-7488-4ABB-A9AE-59FC1B2299DE}" type="presOf" srcId="{A4F94BB9-BAD7-4A68-A532-4FF9EE4AC0E2}" destId="{A36C4B19-1726-4D39-B264-D4D833FE7248}" srcOrd="0" destOrd="1" presId="urn:microsoft.com/office/officeart/2005/8/layout/hList7"/>
    <dgm:cxn modelId="{4747313C-EE40-4728-9D5D-70C2077168A1}" type="presOf" srcId="{E7B17F68-7FE7-4110-894E-92BF38DFD7CD}" destId="{B16C01C6-9916-4AAA-8170-52FDA7A03B9F}" srcOrd="0" destOrd="0" presId="urn:microsoft.com/office/officeart/2005/8/layout/hList7"/>
    <dgm:cxn modelId="{562437CE-7B1F-4C0C-81D1-D6028C460026}" type="presOf" srcId="{3118A317-60D0-41A4-B2CC-B5D8017C791E}" destId="{D01AE7B9-A41C-42D1-9643-5F9A35A24546}" srcOrd="0" destOrd="0" presId="urn:microsoft.com/office/officeart/2005/8/layout/hList7"/>
    <dgm:cxn modelId="{57DB7FBD-F568-4F97-9234-C61355C58840}" type="presOf" srcId="{F2AE58BD-BF75-420B-A52F-24E526D0D66F}" destId="{C3F419DB-BC8E-46C9-AA7D-177C8850E015}" srcOrd="0" destOrd="0" presId="urn:microsoft.com/office/officeart/2005/8/layout/hList7"/>
    <dgm:cxn modelId="{21F7DAB3-7052-4AFC-AFB1-9370358A8DA6}" srcId="{45DA039F-DE64-4380-95FC-A2A90DAC071E}" destId="{A4F94BB9-BAD7-4A68-A532-4FF9EE4AC0E2}" srcOrd="0" destOrd="0" parTransId="{B43BB7AD-7830-43C3-A409-AA1D152A9C99}" sibTransId="{A8BC2AD4-F4CE-436B-A4CE-703E1CA95650}"/>
    <dgm:cxn modelId="{8A3ED370-CE65-4DA5-96A2-A727BC30648F}" type="presOf" srcId="{45DA039F-DE64-4380-95FC-A2A90DAC071E}" destId="{A36C4B19-1726-4D39-B264-D4D833FE7248}" srcOrd="0" destOrd="0" presId="urn:microsoft.com/office/officeart/2005/8/layout/hList7"/>
    <dgm:cxn modelId="{6DB1A2D3-1CEC-43CE-A7D2-41C6CBAC0D1B}" type="presParOf" srcId="{C3F419DB-BC8E-46C9-AA7D-177C8850E015}" destId="{4C873829-2C97-4B06-B237-A84F31812EC3}" srcOrd="0" destOrd="0" presId="urn:microsoft.com/office/officeart/2005/8/layout/hList7"/>
    <dgm:cxn modelId="{55BA930C-5CAA-4AC9-B3E6-080A7E4DB1EF}" type="presParOf" srcId="{C3F419DB-BC8E-46C9-AA7D-177C8850E015}" destId="{2CAC6079-C8B8-4115-B0F0-29F6F727419E}" srcOrd="1" destOrd="0" presId="urn:microsoft.com/office/officeart/2005/8/layout/hList7"/>
    <dgm:cxn modelId="{5F2FEB83-27E1-4599-BCB1-6597AFD93523}" type="presParOf" srcId="{2CAC6079-C8B8-4115-B0F0-29F6F727419E}" destId="{A4ECF56B-FF9D-454C-AAA3-F4196FF27654}" srcOrd="0" destOrd="0" presId="urn:microsoft.com/office/officeart/2005/8/layout/hList7"/>
    <dgm:cxn modelId="{F55AB708-45D3-4785-B849-741A314488B6}" type="presParOf" srcId="{A4ECF56B-FF9D-454C-AAA3-F4196FF27654}" destId="{0271F155-7049-4235-A75E-D93389CE3A32}" srcOrd="0" destOrd="0" presId="urn:microsoft.com/office/officeart/2005/8/layout/hList7"/>
    <dgm:cxn modelId="{B0B5DB88-29C5-4DE7-8E68-A72CB199BD40}" type="presParOf" srcId="{A4ECF56B-FF9D-454C-AAA3-F4196FF27654}" destId="{FDCB611A-EB9B-4EC0-B59F-C3DF4F51BC08}" srcOrd="1" destOrd="0" presId="urn:microsoft.com/office/officeart/2005/8/layout/hList7"/>
    <dgm:cxn modelId="{D5A61558-D5E5-411E-B824-E88C84E93E0E}" type="presParOf" srcId="{A4ECF56B-FF9D-454C-AAA3-F4196FF27654}" destId="{4C8EC7CF-F8FD-4E2A-8C17-EFD84A604522}" srcOrd="2" destOrd="0" presId="urn:microsoft.com/office/officeart/2005/8/layout/hList7"/>
    <dgm:cxn modelId="{B7BD7393-DF63-46F5-A49C-E49A7231C043}" type="presParOf" srcId="{A4ECF56B-FF9D-454C-AAA3-F4196FF27654}" destId="{99CBFD70-023E-417B-8FC0-93B8FBA3B2BE}" srcOrd="3" destOrd="0" presId="urn:microsoft.com/office/officeart/2005/8/layout/hList7"/>
    <dgm:cxn modelId="{CC6F9AFB-A603-4ED6-A948-F8D293926AA1}" type="presParOf" srcId="{2CAC6079-C8B8-4115-B0F0-29F6F727419E}" destId="{72FD5D10-58D6-47AA-83D1-8527E50BA7C9}" srcOrd="1" destOrd="0" presId="urn:microsoft.com/office/officeart/2005/8/layout/hList7"/>
    <dgm:cxn modelId="{603C172B-77CC-4559-9FB5-ABD63E5CA65A}" type="presParOf" srcId="{2CAC6079-C8B8-4115-B0F0-29F6F727419E}" destId="{D753C9DD-D998-4339-A46F-E99A43C2B039}" srcOrd="2" destOrd="0" presId="urn:microsoft.com/office/officeart/2005/8/layout/hList7"/>
    <dgm:cxn modelId="{8065AB5D-5417-4CCA-9C0B-ABD9537F9714}" type="presParOf" srcId="{D753C9DD-D998-4339-A46F-E99A43C2B039}" destId="{A36C4B19-1726-4D39-B264-D4D833FE7248}" srcOrd="0" destOrd="0" presId="urn:microsoft.com/office/officeart/2005/8/layout/hList7"/>
    <dgm:cxn modelId="{1430C1DF-A89A-4A0C-97D9-C20B4CA1571A}" type="presParOf" srcId="{D753C9DD-D998-4339-A46F-E99A43C2B039}" destId="{4DFFACD3-8132-42D6-A898-F90ECFF87F67}" srcOrd="1" destOrd="0" presId="urn:microsoft.com/office/officeart/2005/8/layout/hList7"/>
    <dgm:cxn modelId="{4079DFE4-0873-4329-8E3F-325514FF71BD}" type="presParOf" srcId="{D753C9DD-D998-4339-A46F-E99A43C2B039}" destId="{7876DAE8-C391-472A-8A0B-8944FE464962}" srcOrd="2" destOrd="0" presId="urn:microsoft.com/office/officeart/2005/8/layout/hList7"/>
    <dgm:cxn modelId="{8606048E-CE7C-477A-BDC0-7BB3503140C4}" type="presParOf" srcId="{D753C9DD-D998-4339-A46F-E99A43C2B039}" destId="{727D3A9B-A795-423C-B7A7-1BB6E5658D0C}" srcOrd="3" destOrd="0" presId="urn:microsoft.com/office/officeart/2005/8/layout/hList7"/>
    <dgm:cxn modelId="{288F0CA9-590B-4FB2-AA57-5B1127988954}" type="presParOf" srcId="{2CAC6079-C8B8-4115-B0F0-29F6F727419E}" destId="{9D9CAD32-4AF0-4207-BBC4-36560EEB71F3}" srcOrd="3" destOrd="0" presId="urn:microsoft.com/office/officeart/2005/8/layout/hList7"/>
    <dgm:cxn modelId="{D592942E-5359-4122-844A-2BEC802CD639}" type="presParOf" srcId="{2CAC6079-C8B8-4115-B0F0-29F6F727419E}" destId="{75505A2F-9BA6-4363-8836-148F51C0377B}" srcOrd="4" destOrd="0" presId="urn:microsoft.com/office/officeart/2005/8/layout/hList7"/>
    <dgm:cxn modelId="{400E56EE-00EF-4032-AFD1-83A48532B98D}" type="presParOf" srcId="{75505A2F-9BA6-4363-8836-148F51C0377B}" destId="{D01AE7B9-A41C-42D1-9643-5F9A35A24546}" srcOrd="0" destOrd="0" presId="urn:microsoft.com/office/officeart/2005/8/layout/hList7"/>
    <dgm:cxn modelId="{DF0A3423-430F-4CF6-9861-80178B02CE61}" type="presParOf" srcId="{75505A2F-9BA6-4363-8836-148F51C0377B}" destId="{DB545290-BA99-4309-873D-82E975F9BA0B}" srcOrd="1" destOrd="0" presId="urn:microsoft.com/office/officeart/2005/8/layout/hList7"/>
    <dgm:cxn modelId="{1A39CC2D-EFF3-45B0-B71E-2BF613D82733}" type="presParOf" srcId="{75505A2F-9BA6-4363-8836-148F51C0377B}" destId="{3D7A1AF9-C249-495E-9F6B-1F1257700C79}" srcOrd="2" destOrd="0" presId="urn:microsoft.com/office/officeart/2005/8/layout/hList7"/>
    <dgm:cxn modelId="{12EEF2B2-7383-4DE5-B2E5-EF1CC8AEB5F8}" type="presParOf" srcId="{75505A2F-9BA6-4363-8836-148F51C0377B}" destId="{C5A5A305-2A95-4EC8-8803-E80EEA87BCB7}" srcOrd="3" destOrd="0" presId="urn:microsoft.com/office/officeart/2005/8/layout/hList7"/>
    <dgm:cxn modelId="{C425CCE3-AE45-4DC5-98CF-023150780DE6}" type="presParOf" srcId="{2CAC6079-C8B8-4115-B0F0-29F6F727419E}" destId="{B16C01C6-9916-4AAA-8170-52FDA7A03B9F}" srcOrd="5" destOrd="0" presId="urn:microsoft.com/office/officeart/2005/8/layout/hList7"/>
    <dgm:cxn modelId="{2E02E159-9833-4FAD-B32D-751768FA2DDB}" type="presParOf" srcId="{2CAC6079-C8B8-4115-B0F0-29F6F727419E}" destId="{DA4CD541-82E1-4263-9F94-6E262A2680B6}" srcOrd="6" destOrd="0" presId="urn:microsoft.com/office/officeart/2005/8/layout/hList7"/>
    <dgm:cxn modelId="{76F8968A-3874-4894-B954-426BD256554A}" type="presParOf" srcId="{DA4CD541-82E1-4263-9F94-6E262A2680B6}" destId="{C3B6A143-D2E6-4F14-930F-98D097330B45}" srcOrd="0" destOrd="0" presId="urn:microsoft.com/office/officeart/2005/8/layout/hList7"/>
    <dgm:cxn modelId="{523538D5-409C-4FF1-A6D8-04F50D36F612}" type="presParOf" srcId="{DA4CD541-82E1-4263-9F94-6E262A2680B6}" destId="{27E8D0BE-9FE1-4064-8064-96ED5B9A05CC}" srcOrd="1" destOrd="0" presId="urn:microsoft.com/office/officeart/2005/8/layout/hList7"/>
    <dgm:cxn modelId="{70963F44-960F-4204-8145-C7C2599D763E}" type="presParOf" srcId="{DA4CD541-82E1-4263-9F94-6E262A2680B6}" destId="{1EC3509F-A169-46C3-9BCA-AB382522ED5E}" srcOrd="2" destOrd="0" presId="urn:microsoft.com/office/officeart/2005/8/layout/hList7"/>
    <dgm:cxn modelId="{A064FD8B-3951-4D72-81D3-1405CE641D6A}" type="presParOf" srcId="{DA4CD541-82E1-4263-9F94-6E262A2680B6}" destId="{889C8930-6E94-49B1-B790-7176F8E9900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71F155-7049-4235-A75E-D93389CE3A32}">
      <dsp:nvSpPr>
        <dsp:cNvPr id="0" name=""/>
        <dsp:cNvSpPr/>
      </dsp:nvSpPr>
      <dsp:spPr>
        <a:xfrm>
          <a:off x="216685" y="0"/>
          <a:ext cx="2300321" cy="4307983"/>
        </a:xfrm>
        <a:prstGeom prst="roundRect">
          <a:avLst>
            <a:gd name="adj" fmla="val 10000"/>
          </a:avLst>
        </a:prstGeom>
        <a:solidFill>
          <a:srgbClr val="92D05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 smtClean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Liberate</a:t>
          </a:r>
          <a:endParaRPr lang="en-US" sz="3600" b="1" kern="1200" dirty="0"/>
        </a:p>
      </dsp:txBody>
      <dsp:txXfrm>
        <a:off x="216685" y="1723193"/>
        <a:ext cx="2300321" cy="1723193"/>
      </dsp:txXfrm>
    </dsp:sp>
    <dsp:sp modelId="{99CBFD70-023E-417B-8FC0-93B8FBA3B2BE}">
      <dsp:nvSpPr>
        <dsp:cNvPr id="0" name=""/>
        <dsp:cNvSpPr/>
      </dsp:nvSpPr>
      <dsp:spPr>
        <a:xfrm>
          <a:off x="407923" y="179219"/>
          <a:ext cx="1919123" cy="213347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36C4B19-1726-4D39-B264-D4D833FE7248}">
      <dsp:nvSpPr>
        <dsp:cNvPr id="0" name=""/>
        <dsp:cNvSpPr/>
      </dsp:nvSpPr>
      <dsp:spPr>
        <a:xfrm>
          <a:off x="2518019" y="15948"/>
          <a:ext cx="2300321" cy="4307983"/>
        </a:xfrm>
        <a:prstGeom prst="roundRect">
          <a:avLst>
            <a:gd name="adj" fmla="val 10000"/>
          </a:avLst>
        </a:prstGeom>
        <a:solidFill>
          <a:srgbClr val="00B0F0"/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t" anchorCtr="1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 smtClean="0"/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Inspire </a:t>
          </a:r>
          <a:endParaRPr lang="en-US" sz="3600" b="1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000" kern="1200" dirty="0"/>
        </a:p>
      </dsp:txBody>
      <dsp:txXfrm>
        <a:off x="2518019" y="1739141"/>
        <a:ext cx="2300321" cy="1723193"/>
      </dsp:txXfrm>
    </dsp:sp>
    <dsp:sp modelId="{727D3A9B-A795-423C-B7A7-1BB6E5658D0C}">
      <dsp:nvSpPr>
        <dsp:cNvPr id="0" name=""/>
        <dsp:cNvSpPr/>
      </dsp:nvSpPr>
      <dsp:spPr>
        <a:xfrm>
          <a:off x="2672273" y="392011"/>
          <a:ext cx="1962561" cy="201531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1AE7B9-A41C-42D1-9643-5F9A35A24546}">
      <dsp:nvSpPr>
        <dsp:cNvPr id="0" name=""/>
        <dsp:cNvSpPr/>
      </dsp:nvSpPr>
      <dsp:spPr>
        <a:xfrm>
          <a:off x="4841183" y="0"/>
          <a:ext cx="2300321" cy="4307983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Facilitate </a:t>
          </a:r>
          <a:endParaRPr lang="en-US" sz="3600" b="1" kern="1200" dirty="0"/>
        </a:p>
      </dsp:txBody>
      <dsp:txXfrm>
        <a:off x="4841183" y="1723193"/>
        <a:ext cx="2300321" cy="1723193"/>
      </dsp:txXfrm>
    </dsp:sp>
    <dsp:sp modelId="{C5A5A305-2A95-4EC8-8803-E80EEA87BCB7}">
      <dsp:nvSpPr>
        <dsp:cNvPr id="0" name=""/>
        <dsp:cNvSpPr/>
      </dsp:nvSpPr>
      <dsp:spPr>
        <a:xfrm>
          <a:off x="4995921" y="337494"/>
          <a:ext cx="1885110" cy="1895510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3B6A143-D2E6-4F14-930F-98D097330B45}">
      <dsp:nvSpPr>
        <dsp:cNvPr id="0" name=""/>
        <dsp:cNvSpPr/>
      </dsp:nvSpPr>
      <dsp:spPr>
        <a:xfrm>
          <a:off x="7122228" y="0"/>
          <a:ext cx="2261515" cy="4307983"/>
        </a:xfrm>
        <a:prstGeom prst="roundRect">
          <a:avLst>
            <a:gd name="adj" fmla="val 10000"/>
          </a:avLst>
        </a:prstGeom>
        <a:solidFill>
          <a:schemeClr val="tx1">
            <a:lumMod val="50000"/>
          </a:schemeClr>
        </a:solidFill>
        <a:ln>
          <a:solidFill>
            <a:srgbClr val="92D050"/>
          </a:solidFill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 dirty="0" smtClean="0">
            <a:solidFill>
              <a:srgbClr val="92D050"/>
            </a:solidFill>
          </a:endParaRP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b="1" kern="1200" dirty="0" smtClean="0"/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Empower</a:t>
          </a:r>
          <a:endParaRPr lang="en-US" sz="3600" b="1" kern="1200" dirty="0"/>
        </a:p>
      </dsp:txBody>
      <dsp:txXfrm>
        <a:off x="7122228" y="1723193"/>
        <a:ext cx="2261515" cy="1723193"/>
      </dsp:txXfrm>
    </dsp:sp>
    <dsp:sp modelId="{889C8930-6E94-49B1-B790-7176F8E99005}">
      <dsp:nvSpPr>
        <dsp:cNvPr id="0" name=""/>
        <dsp:cNvSpPr/>
      </dsp:nvSpPr>
      <dsp:spPr>
        <a:xfrm>
          <a:off x="7264947" y="400008"/>
          <a:ext cx="1878095" cy="2039612"/>
        </a:xfrm>
        <a:prstGeom prst="ellipse">
          <a:avLst/>
        </a:prstGeom>
        <a:blipFill rotWithShape="1">
          <a:blip xmlns:r="http://schemas.openxmlformats.org/officeDocument/2006/relationships" r:embed="rId4"/>
          <a:stretch>
            <a:fillRect/>
          </a:stretch>
        </a:blip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C873829-2C97-4B06-B237-A84F31812EC3}">
      <dsp:nvSpPr>
        <dsp:cNvPr id="0" name=""/>
        <dsp:cNvSpPr/>
      </dsp:nvSpPr>
      <dsp:spPr>
        <a:xfrm flipH="1" flipV="1">
          <a:off x="1341317" y="1153551"/>
          <a:ext cx="52674" cy="519587"/>
        </a:xfrm>
        <a:prstGeom prst="left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tint val="40000"/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39000" dist="254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A13E9-5D10-47F7-8550-91F910F0CF2C}" type="datetimeFigureOut">
              <a:rPr lang="en-US"/>
              <a:t>1/28/2017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91424-9344-4759-87C1-0824E13582D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01185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784FB-7C12-4F47-8415-22FD6BE9301B}" type="datetimeFigureOut">
              <a:rPr lang="en-US"/>
              <a:t>1/28/2017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9A281-F89D-46EC-8ED7-7525F0564EEF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33941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24893-DBDA-4BFA-9CE1-4BFE7CD0F8CF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F84E2-2D7A-43CF-AC90-352A289A783A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/>
              <a:t>1/28/2017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/>
              <a:t>1/28/2017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1">
              <a:rPr lang="en-US"/>
              <a:t>1/28/2017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1">
              <a:rPr lang="en-US"/>
              <a:t>1/28/2017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1">
              <a:rPr lang="en-US"/>
              <a:t>1/28/2017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4940-A916-4C8B-9648-02A2D3898F9E}" type="datetime1">
              <a:rPr lang="en-US"/>
              <a:t>1/28/2017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586B75A-687E-405C-8A0B-8D00578BA2C3}" type="datetime1">
              <a:rPr lang="en-US"/>
              <a:t>1/28/2017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2" descr="Continuous Picture List" title="SmartArt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270884"/>
              </p:ext>
            </p:extLst>
          </p:nvPr>
        </p:nvGraphicFramePr>
        <p:xfrm>
          <a:off x="2807594" y="2550017"/>
          <a:ext cx="9384406" cy="4307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Picture 9" descr="Image result for life leadership images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3080825" cy="2616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64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224092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en-US" sz="4800" i="1" dirty="0" smtClean="0">
                <a:latin typeface="Lucida Handwriting" panose="03010101010101010101" pitchFamily="66" charset="0"/>
              </a:rPr>
              <a:t>LIBERATE</a:t>
            </a:r>
            <a:endParaRPr lang="en-US" sz="4800" i="1" dirty="0">
              <a:latin typeface="Lucida Handwriting" panose="03010101010101010101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45127" y="1442434"/>
            <a:ext cx="10515600" cy="435133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Definition: </a:t>
            </a:r>
            <a:r>
              <a:rPr lang="en-US" dirty="0"/>
              <a:t>release someone from a state or situation that limits freedom of thought or </a:t>
            </a:r>
            <a:r>
              <a:rPr lang="en-US" dirty="0" smtClean="0"/>
              <a:t>behavior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Postmodern (hegemony, power)</a:t>
            </a:r>
          </a:p>
          <a:p>
            <a:endParaRPr lang="en-US" sz="1100" dirty="0" smtClean="0"/>
          </a:p>
          <a:p>
            <a:r>
              <a:rPr lang="en-US" dirty="0" smtClean="0"/>
              <a:t>Feminist Theory - a </a:t>
            </a:r>
            <a:r>
              <a:rPr lang="en-US" dirty="0"/>
              <a:t>“male-gendered and typically white male-dominated form of organization” (Hatch &amp; Cunliffe, 2013, p. 119). </a:t>
            </a:r>
            <a:endParaRPr lang="en-US" dirty="0" smtClean="0"/>
          </a:p>
          <a:p>
            <a:endParaRPr lang="en-US" sz="1200" dirty="0" smtClean="0"/>
          </a:p>
          <a:p>
            <a:r>
              <a:rPr lang="en-US" dirty="0" smtClean="0"/>
              <a:t>Disrupt/deconstruct the Status Quo</a:t>
            </a:r>
          </a:p>
          <a:p>
            <a:endParaRPr lang="en-US" sz="1300" dirty="0" smtClean="0"/>
          </a:p>
          <a:p>
            <a:r>
              <a:rPr lang="en-US" dirty="0"/>
              <a:t>Diversity of Thinking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6879" y="4382086"/>
            <a:ext cx="2865121" cy="247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1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Lucida Handwriting" panose="03010101010101010101" pitchFamily="66" charset="0"/>
              </a:rPr>
              <a:t>INSPIRE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57669" y="1596047"/>
            <a:ext cx="10515600" cy="4351337"/>
          </a:xfrm>
        </p:spPr>
        <p:txBody>
          <a:bodyPr>
            <a:normAutofit/>
          </a:bodyPr>
          <a:lstStyle/>
          <a:p>
            <a:r>
              <a:rPr lang="en-US" dirty="0" smtClean="0"/>
              <a:t>“For people to follow someone willingly the leader must be inspiring” (Kouzes and Posner, 2012, p. 35) </a:t>
            </a:r>
          </a:p>
          <a:p>
            <a:endParaRPr lang="en-US" sz="1200" dirty="0"/>
          </a:p>
          <a:p>
            <a:r>
              <a:rPr lang="en-US" dirty="0" smtClean="0"/>
              <a:t>Passion and purpose – Kouzes and Posner (2012) “feel your passion” (p. 114) “have a common purpose” (p. 116) </a:t>
            </a:r>
          </a:p>
          <a:p>
            <a:endParaRPr lang="en-US" sz="1400" dirty="0" smtClean="0"/>
          </a:p>
          <a:p>
            <a:r>
              <a:rPr lang="en-US" dirty="0" smtClean="0"/>
              <a:t>“Energy, optimism and hope” (p. 99)</a:t>
            </a:r>
          </a:p>
          <a:p>
            <a:endParaRPr lang="en-US" sz="1200" dirty="0"/>
          </a:p>
          <a:p>
            <a:r>
              <a:rPr lang="en-US" dirty="0" smtClean="0"/>
              <a:t>”Inspire a shared vision” (p. 99)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9910" y="4065562"/>
            <a:ext cx="2932090" cy="2792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30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127" y="258750"/>
            <a:ext cx="10515600" cy="1325562"/>
          </a:xfrm>
        </p:spPr>
        <p:txBody>
          <a:bodyPr>
            <a:normAutofit/>
          </a:bodyPr>
          <a:lstStyle/>
          <a:p>
            <a:pPr algn="ctr"/>
            <a:r>
              <a:rPr lang="en-US" sz="4800" b="1" i="1" dirty="0">
                <a:latin typeface="Lucida Handwriting" panose="03010101010101010101" pitchFamily="66" charset="0"/>
              </a:rPr>
              <a:t>FACILITATE 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5309" y="1468402"/>
            <a:ext cx="11346286" cy="4351337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Definition: To make easier (facilitate, not frustrate)</a:t>
            </a:r>
          </a:p>
          <a:p>
            <a:endParaRPr lang="en-US" sz="4400" dirty="0" smtClean="0"/>
          </a:p>
          <a:p>
            <a:r>
              <a:rPr lang="en-US" sz="11200" dirty="0" smtClean="0"/>
              <a:t>Create </a:t>
            </a:r>
            <a:r>
              <a:rPr lang="en-US" sz="11200" dirty="0"/>
              <a:t>an environment conducive to </a:t>
            </a:r>
            <a:r>
              <a:rPr lang="en-US" sz="11200" dirty="0" smtClean="0"/>
              <a:t>success</a:t>
            </a:r>
          </a:p>
          <a:p>
            <a:endParaRPr lang="en-US" sz="5600" dirty="0" smtClean="0"/>
          </a:p>
          <a:p>
            <a:r>
              <a:rPr lang="en-US" sz="11200" dirty="0" smtClean="0"/>
              <a:t>“Leaders foster collaboration by building trust and facilitating    relationships” (p. 21)</a:t>
            </a:r>
          </a:p>
          <a:p>
            <a:endParaRPr lang="en-US" sz="5600" dirty="0" smtClean="0"/>
          </a:p>
          <a:p>
            <a:r>
              <a:rPr lang="en-US" sz="11200" dirty="0" smtClean="0"/>
              <a:t>“Foster collaboration, you can’t do it alone” Kouzes &amp; Posner  (2012 p. 238)</a:t>
            </a:r>
          </a:p>
          <a:p>
            <a:endParaRPr lang="en-US" sz="4800" dirty="0" smtClean="0"/>
          </a:p>
          <a:p>
            <a:r>
              <a:rPr lang="en-US" sz="11200" dirty="0" smtClean="0"/>
              <a:t>Walk the Talk (Kouzes &amp; Posner, 2012) – give people the resources                                                and tools to achieve and succeed in </a:t>
            </a:r>
            <a:r>
              <a:rPr lang="en-US" sz="11200" b="1" dirty="0" smtClean="0"/>
              <a:t>their</a:t>
            </a:r>
            <a:r>
              <a:rPr lang="en-US" sz="11200" dirty="0" smtClean="0"/>
              <a:t> way.</a:t>
            </a:r>
          </a:p>
          <a:p>
            <a:pPr marL="0" indent="0">
              <a:buNone/>
            </a:pPr>
            <a:endParaRPr lang="en-US" sz="4800" dirty="0" smtClean="0"/>
          </a:p>
          <a:p>
            <a:r>
              <a:rPr lang="en-US" sz="11200" dirty="0"/>
              <a:t>Facilitate change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076" name="Picture 4" descr="Image result for saltwater ta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4406" y="5013298"/>
            <a:ext cx="2807594" cy="184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30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Lucida Handwriting" panose="03010101010101010101" pitchFamily="66" charset="0"/>
              </a:rPr>
              <a:t>EMPOWER</a:t>
            </a:r>
            <a:endParaRPr lang="en-US" sz="4800" dirty="0">
              <a:latin typeface="Lucida Handwriting" panose="03010101010101010101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5127" y="1598962"/>
            <a:ext cx="10515600" cy="4351337"/>
          </a:xfrm>
        </p:spPr>
        <p:txBody>
          <a:bodyPr>
            <a:noAutofit/>
          </a:bodyPr>
          <a:lstStyle/>
          <a:p>
            <a:r>
              <a:rPr lang="en-US" dirty="0" smtClean="0"/>
              <a:t>Enable others to act (Kouzes and Posner, 2012, p. 21)</a:t>
            </a:r>
          </a:p>
          <a:p>
            <a:endParaRPr lang="en-US" sz="1800" dirty="0" smtClean="0"/>
          </a:p>
          <a:p>
            <a:r>
              <a:rPr lang="en-US" dirty="0" smtClean="0"/>
              <a:t>Transformational leadership, intrinsic motivation, </a:t>
            </a:r>
            <a:r>
              <a:rPr lang="en-US" dirty="0"/>
              <a:t>and </a:t>
            </a:r>
            <a:r>
              <a:rPr lang="en-US" dirty="0" smtClean="0"/>
              <a:t>creativity</a:t>
            </a:r>
            <a:endParaRPr lang="en-US" dirty="0"/>
          </a:p>
          <a:p>
            <a:endParaRPr lang="en-US" sz="1800" dirty="0" smtClean="0"/>
          </a:p>
          <a:p>
            <a:r>
              <a:rPr lang="en-US" dirty="0" smtClean="0"/>
              <a:t>“Strengthen others” (p. 22) </a:t>
            </a:r>
          </a:p>
          <a:p>
            <a:endParaRPr lang="en-US" sz="1800" dirty="0" smtClean="0"/>
          </a:p>
          <a:p>
            <a:r>
              <a:rPr lang="en-US" dirty="0" smtClean="0"/>
              <a:t>You’re only as good as your people!</a:t>
            </a:r>
          </a:p>
          <a:p>
            <a:endParaRPr lang="en-US" sz="1800" dirty="0" smtClean="0"/>
          </a:p>
          <a:p>
            <a:r>
              <a:rPr lang="en-US" dirty="0" smtClean="0"/>
              <a:t>Free to challenge the process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42731" y="4008731"/>
            <a:ext cx="2849269" cy="2849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40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trellis">
          <a:fgClr>
            <a:srgbClr val="7030A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6886"/>
            <a:ext cx="9144000" cy="2387600"/>
          </a:xfrm>
        </p:spPr>
        <p:txBody>
          <a:bodyPr>
            <a:normAutofit/>
          </a:bodyPr>
          <a:lstStyle/>
          <a:p>
            <a:r>
              <a:rPr lang="en-US" sz="6600" dirty="0" smtClean="0"/>
              <a:t>How will YOU bring </a:t>
            </a:r>
            <a:r>
              <a:rPr lang="en-US" sz="6600" dirty="0"/>
              <a:t>y</a:t>
            </a:r>
            <a:r>
              <a:rPr lang="en-US" sz="6600" dirty="0" smtClean="0"/>
              <a:t>our leadership to</a:t>
            </a:r>
            <a:endParaRPr lang="en-US" sz="6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4849" y="3188093"/>
            <a:ext cx="9144000" cy="1655762"/>
          </a:xfrm>
        </p:spPr>
        <p:txBody>
          <a:bodyPr>
            <a:noAutofit/>
          </a:bodyPr>
          <a:lstStyle/>
          <a:p>
            <a:r>
              <a:rPr lang="en-US" sz="16600" dirty="0" smtClean="0">
                <a:latin typeface="Lucida Handwriting" panose="03010101010101010101" pitchFamily="66" charset="0"/>
              </a:rPr>
              <a:t>LIFE</a:t>
            </a:r>
            <a:endParaRPr lang="en-US" sz="16600" dirty="0">
              <a:latin typeface="Lucida Handwriting" panose="03010101010101010101" pitchFamily="66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267069" y="5381622"/>
            <a:ext cx="1264364" cy="1227406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Oval 7"/>
          <p:cNvSpPr/>
          <p:nvPr/>
        </p:nvSpPr>
        <p:spPr>
          <a:xfrm>
            <a:off x="4600922" y="5357257"/>
            <a:ext cx="1284063" cy="1276136"/>
          </a:xfrm>
          <a:prstGeom prst="ellipse">
            <a:avLst/>
          </a:prstGeom>
          <a:blipFill rotWithShape="1">
            <a:blip r:embed="rId3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Oval 8"/>
          <p:cNvSpPr/>
          <p:nvPr/>
        </p:nvSpPr>
        <p:spPr>
          <a:xfrm>
            <a:off x="5974080" y="5331188"/>
            <a:ext cx="1329226" cy="1269609"/>
          </a:xfrm>
          <a:prstGeom prst="ellipse">
            <a:avLst/>
          </a:prstGeom>
          <a:blipFill rotWithShape="1">
            <a:blip r:embed="rId4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Oval 9"/>
          <p:cNvSpPr/>
          <p:nvPr/>
        </p:nvSpPr>
        <p:spPr>
          <a:xfrm>
            <a:off x="7392401" y="5329811"/>
            <a:ext cx="1296401" cy="1303582"/>
          </a:xfrm>
          <a:prstGeom prst="ellipse">
            <a:avLst/>
          </a:prstGeom>
          <a:blipFill rotWithShape="1">
            <a:blip r:embed="rId5"/>
            <a:stretch>
              <a:fillRect/>
            </a:stretch>
          </a:blip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2">
            <a:schemeClr val="accent5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79161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cess 11 16x9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E6E8EB45-01FF-47CB-A3EE-F21C8220737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Corbel</vt:lpstr>
      <vt:lpstr>Lucida Handwriting</vt:lpstr>
      <vt:lpstr>Process 11 16x9</vt:lpstr>
      <vt:lpstr>PowerPoint Presentation</vt:lpstr>
      <vt:lpstr>LIBERATE</vt:lpstr>
      <vt:lpstr>INSPIRE </vt:lpstr>
      <vt:lpstr>FACILITATE  </vt:lpstr>
      <vt:lpstr>EMPOWER</vt:lpstr>
      <vt:lpstr>How will YOU bring your leadership to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2016-04-19T15:16:06Z</dcterms:created>
  <dcterms:modified xsi:type="dcterms:W3CDTF">2017-01-28T14:18:19Z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TC028888719991</vt:lpwstr>
  </property>
</Properties>
</file>